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0" r:id="rId4"/>
    <p:sldId id="277" r:id="rId5"/>
    <p:sldId id="281" r:id="rId6"/>
    <p:sldId id="272" r:id="rId7"/>
    <p:sldId id="282" r:id="rId8"/>
    <p:sldId id="275" r:id="rId9"/>
    <p:sldId id="279" r:id="rId10"/>
    <p:sldId id="280" r:id="rId11"/>
    <p:sldId id="283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0" autoAdjust="0"/>
    <p:restoredTop sz="94660" autoAdjust="0"/>
  </p:normalViewPr>
  <p:slideViewPr>
    <p:cSldViewPr snapToGrid="0">
      <p:cViewPr varScale="1">
        <p:scale>
          <a:sx n="52" d="100"/>
          <a:sy n="52" d="100"/>
        </p:scale>
        <p:origin x="-110" y="-8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2015/2/5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98" y="56677"/>
            <a:ext cx="1333500" cy="115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10580669" y="5374255"/>
            <a:ext cx="1600895" cy="11214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Picture 2" descr="C:\Users\Yusuke\Desktop\teamr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45" y="801992"/>
            <a:ext cx="5845371" cy="292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Yusuke\Desktop\unity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" y="-45309"/>
            <a:ext cx="2779666" cy="117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41" y="-44679"/>
            <a:ext cx="6664987" cy="6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238445" y="4182732"/>
            <a:ext cx="6676828" cy="954107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i="1" dirty="0">
                <a:ln>
                  <a:solidFill>
                    <a:schemeClr val="bg1"/>
                  </a:solidFill>
                </a:ln>
              </a:rPr>
              <a:t>Unity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新要素と</a:t>
            </a:r>
            <a:endParaRPr lang="en-US" altLang="ja-JP" sz="2800" b="1" i="1" dirty="0" smtClean="0">
              <a:ln>
                <a:solidFill>
                  <a:schemeClr val="bg1"/>
                </a:solidFill>
              </a:ln>
            </a:endParaRPr>
          </a:p>
          <a:p>
            <a:pPr algn="ctr"/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ユーザー</a:t>
            </a:r>
            <a:r>
              <a:rPr lang="ja-JP" altLang="en-US" sz="2800" b="1" i="1" dirty="0">
                <a:ln>
                  <a:solidFill>
                    <a:schemeClr val="bg1"/>
                  </a:solidFill>
                </a:ln>
              </a:rPr>
              <a:t>に不快感を与えないゲーム</a:t>
            </a:r>
            <a:r>
              <a:rPr lang="ja-JP" altLang="en-US" sz="2800" b="1" i="1" dirty="0" smtClean="0">
                <a:ln>
                  <a:solidFill>
                    <a:schemeClr val="bg1"/>
                  </a:solidFill>
                </a:ln>
              </a:rPr>
              <a:t>設計</a:t>
            </a:r>
            <a:endParaRPr kumimoji="1" lang="ja-JP" altLang="en-US" sz="2800" b="1" i="1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>
                <a:solidFill>
                  <a:schemeClr val="bg1"/>
                </a:solidFill>
              </a:rPr>
              <a:t>スマートフォンゲーム開発ゼミ</a:t>
            </a:r>
            <a:endParaRPr kumimoji="1" lang="en-US" altLang="ja-JP" sz="1400" dirty="0" smtClean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588" y="3582567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メンバー</a:t>
            </a:r>
            <a:endParaRPr lang="en-US" altLang="ja-JP" sz="28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鷲津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俊太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浅尾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宗彦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河辺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拓也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瀧口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昂成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兵藤</a:t>
            </a:r>
            <a:r>
              <a:rPr lang="ja-JP" altLang="en-US" sz="2800" dirty="0">
                <a:solidFill>
                  <a:schemeClr val="bg1"/>
                </a:solidFill>
                <a:latin typeface="+mj-ea"/>
                <a:ea typeface="+mj-ea"/>
              </a:rPr>
              <a:t>　慈憂座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1"/>
            <a:r>
              <a:rPr lang="ja-JP" altLang="en-US" sz="2800" dirty="0" smtClean="0">
                <a:solidFill>
                  <a:schemeClr val="bg1"/>
                </a:solidFill>
                <a:latin typeface="+mj-ea"/>
                <a:ea typeface="+mj-ea"/>
              </a:rPr>
              <a:t>　森　勇介</a:t>
            </a:r>
            <a:endParaRPr lang="en-US" altLang="ja-JP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137015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9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まとめ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08649" y="2029723"/>
            <a:ext cx="114855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200" dirty="0" smtClean="0"/>
              <a:t>ユーザーに不快感を与えない為に様々な点に配慮した</a:t>
            </a:r>
            <a:endParaRPr kumimoji="1"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/>
              <a:t>技術的</a:t>
            </a:r>
            <a:r>
              <a:rPr lang="ja-JP" altLang="en-US" sz="3200" dirty="0" smtClean="0"/>
              <a:t>に難しい案も</a:t>
            </a:r>
            <a:r>
              <a:rPr lang="en-US" altLang="ja-JP" sz="3200" dirty="0" smtClean="0"/>
              <a:t>unity</a:t>
            </a:r>
            <a:r>
              <a:rPr lang="ja-JP" altLang="en-US" sz="3200" dirty="0" smtClean="0"/>
              <a:t>の機能のおかげで、実装できた</a:t>
            </a:r>
            <a:endParaRPr kumimoji="1" lang="ja-JP" altLang="en-US" sz="3200" dirty="0"/>
          </a:p>
        </p:txBody>
      </p:sp>
      <p:pic>
        <p:nvPicPr>
          <p:cNvPr id="2" name="Picture 2" descr="C:\Users\Yusuke\Desktop\スクショだよ！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16" y="3649723"/>
            <a:ext cx="4525361" cy="27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1370155" y="648866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10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  <p:pic>
        <p:nvPicPr>
          <p:cNvPr id="1026" name="Picture 2" descr="C:\Users\Yusuke\Desktop\スクショだよ！！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93" y="3668381"/>
            <a:ext cx="4478994" cy="276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角丸四角形 49"/>
          <p:cNvSpPr/>
          <p:nvPr/>
        </p:nvSpPr>
        <p:spPr>
          <a:xfrm>
            <a:off x="215660" y="1414732"/>
            <a:ext cx="4855104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45287" y="1650482"/>
            <a:ext cx="3729741" cy="4998160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  <a:endParaRPr kumimoji="1" lang="en-US" altLang="ja-JP" dirty="0" smtClean="0"/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Unity4.6(C#)</a:t>
            </a:r>
          </a:p>
          <a:p>
            <a:pPr lvl="1"/>
            <a:r>
              <a:rPr lang="en-US" altLang="ja-JP" b="1" dirty="0" smtClean="0"/>
              <a:t>Photoshop</a:t>
            </a:r>
          </a:p>
          <a:p>
            <a:pPr lvl="1"/>
            <a:r>
              <a:rPr lang="en-US" altLang="ja-JP" b="1" dirty="0" smtClean="0"/>
              <a:t>GitHub for Windows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1/10</a:t>
            </a:r>
            <a:endParaRPr kumimoji="1" lang="ja-JP" altLang="en-US" b="1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882640" y="1840617"/>
            <a:ext cx="5416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始めは</a:t>
            </a:r>
            <a:r>
              <a:rPr kumimoji="1" lang="en-US" altLang="ja-JP" sz="2000" dirty="0" smtClean="0"/>
              <a:t>Cocos2dx</a:t>
            </a:r>
            <a:r>
              <a:rPr kumimoji="1" lang="ja-JP" altLang="en-US" sz="2000" dirty="0" err="1" smtClean="0"/>
              <a:t>で開</a:t>
            </a:r>
            <a:r>
              <a:rPr kumimoji="1" lang="ja-JP" altLang="en-US" sz="2000" dirty="0" smtClean="0"/>
              <a:t>発していたが</a:t>
            </a:r>
            <a:r>
              <a:rPr lang="ja-JP" altLang="en-US" sz="2000" dirty="0" smtClean="0"/>
              <a:t>動作速度や</a:t>
            </a:r>
            <a:endParaRPr lang="en-US" altLang="ja-JP" sz="2000" dirty="0" smtClean="0"/>
          </a:p>
          <a:p>
            <a:r>
              <a:rPr lang="ja-JP" altLang="en-US" sz="2000" dirty="0" smtClean="0"/>
              <a:t>エフェクトの仕様の関係で</a:t>
            </a:r>
            <a:r>
              <a:rPr lang="en-US" altLang="ja-JP" sz="2000" dirty="0" smtClean="0"/>
              <a:t>Unity</a:t>
            </a:r>
            <a:r>
              <a:rPr lang="ja-JP" altLang="en-US" sz="2000" dirty="0" smtClean="0"/>
              <a:t>に移行した</a:t>
            </a:r>
            <a:endParaRPr kumimoji="1" lang="en-US" altLang="ja-JP" sz="2000" dirty="0" smtClean="0"/>
          </a:p>
        </p:txBody>
      </p:sp>
      <p:pic>
        <p:nvPicPr>
          <p:cNvPr id="16" name="Picture 2" descr="C:\Users\Yusuke\Documents\GitHub\testRpoji\発表用資料の素材\うにてぃちゃん\Unityちゃん@Survior でかい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320" y="4229832"/>
            <a:ext cx="3679508" cy="22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Yusuke\Desktop\coc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222" y="2533263"/>
            <a:ext cx="2166523" cy="216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usuke\Desktop\un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130" y="2609463"/>
            <a:ext cx="2019703" cy="201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矢印コネクタ 21"/>
          <p:cNvCxnSpPr>
            <a:stCxn id="18" idx="3"/>
            <a:endCxn id="1028" idx="1"/>
          </p:cNvCxnSpPr>
          <p:nvPr/>
        </p:nvCxnSpPr>
        <p:spPr>
          <a:xfrm>
            <a:off x="7883745" y="3616525"/>
            <a:ext cx="1180385" cy="279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623561" y="1752600"/>
            <a:ext cx="6438889" cy="4736068"/>
          </a:xfrm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ja-JP" altLang="en-US" sz="2800" dirty="0" smtClean="0"/>
              <a:t>ユーザーが見た時にそれが何なのか直ぐに分かる</a:t>
            </a:r>
            <a:r>
              <a:rPr lang="ja-JP" altLang="en-US" sz="2800" dirty="0" smtClean="0">
                <a:solidFill>
                  <a:srgbClr val="FF0000"/>
                </a:solidFill>
              </a:rPr>
              <a:t>表示物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endParaRPr lang="en-US" altLang="ja-JP" sz="2800" dirty="0" smtClean="0">
              <a:solidFill>
                <a:srgbClr val="FF0000"/>
              </a:solidFill>
            </a:endParaRPr>
          </a:p>
          <a:p>
            <a:r>
              <a:rPr kumimoji="1" lang="ja-JP" altLang="en-US" sz="2800" dirty="0" smtClean="0"/>
              <a:t>ユーザーが触った時使い方が直ぐに分かる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操作感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様々な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端末でも遊べるよう</a:t>
            </a:r>
            <a:endParaRPr lang="en-US" altLang="ja-JP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chemeClr val="tx1"/>
                </a:solidFill>
              </a:rPr>
              <a:t>　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sz="2800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動作速度</a:t>
            </a:r>
            <a:r>
              <a:rPr lang="en-US" altLang="ja-JP" sz="2800" dirty="0" smtClean="0">
                <a:solidFill>
                  <a:schemeClr val="tx1"/>
                </a:solidFill>
              </a:rPr>
              <a:t>』</a:t>
            </a:r>
          </a:p>
          <a:p>
            <a:pPr marL="0" indent="0">
              <a:buNone/>
            </a:pPr>
            <a:r>
              <a:rPr kumimoji="1" lang="ja-JP" altLang="en-US" sz="2800" dirty="0">
                <a:solidFill>
                  <a:schemeClr val="tx1"/>
                </a:solidFill>
              </a:rPr>
              <a:t>　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sz="2800" dirty="0" smtClean="0">
              <a:solidFill>
                <a:schemeClr val="tx1"/>
              </a:solidFill>
            </a:endParaRPr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i="1" dirty="0" smtClean="0"/>
              <a:t>2/10</a:t>
            </a:r>
            <a:endParaRPr kumimoji="1" lang="ja-JP" altLang="en-US" b="1" i="1" dirty="0"/>
          </a:p>
        </p:txBody>
      </p:sp>
      <p:pic>
        <p:nvPicPr>
          <p:cNvPr id="1026" name="Picture 2" descr="C:\Users\Yusuke\Documents\GitHub\testRpoji\SS\S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4" y="2288758"/>
            <a:ext cx="5560142" cy="350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50575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err="1" smtClean="0"/>
              <a:t>uGUI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chemeClr val="tx1"/>
                </a:solidFill>
              </a:rPr>
              <a:t>インスペクター</a:t>
            </a:r>
            <a:r>
              <a:rPr lang="ja-JP" altLang="en-US" sz="2800" dirty="0" smtClean="0">
                <a:solidFill>
                  <a:schemeClr val="tx1"/>
                </a:solidFill>
              </a:rPr>
              <a:t>に</a:t>
            </a:r>
            <a:r>
              <a:rPr lang="ja-JP" altLang="en-US" sz="2800" dirty="0" smtClean="0">
                <a:solidFill>
                  <a:schemeClr val="tx1"/>
                </a:solidFill>
              </a:rPr>
              <a:t>ある値を直接操作でき、</a:t>
            </a:r>
            <a:r>
              <a:rPr lang="ja-JP" altLang="en-US" sz="2800" dirty="0" smtClean="0"/>
              <a:t>配置も他のオブジェクトと同じようにメニューから行えるようになった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800" dirty="0" smtClean="0"/>
              <a:t>NGUI</a:t>
            </a:r>
            <a:r>
              <a:rPr lang="ja-JP" altLang="en-US" sz="2800" dirty="0" smtClean="0"/>
              <a:t>と違い</a:t>
            </a:r>
            <a:r>
              <a:rPr lang="ja-JP" altLang="en-US" sz="2800" dirty="0" smtClean="0">
                <a:solidFill>
                  <a:srgbClr val="FF0000"/>
                </a:solidFill>
              </a:rPr>
              <a:t>公式アセット</a:t>
            </a:r>
            <a:r>
              <a:rPr lang="ja-JP" altLang="en-US" sz="2800" dirty="0" smtClean="0"/>
              <a:t>なので非対応になる可能性も少なく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弱点だった</a:t>
            </a:r>
            <a:r>
              <a:rPr lang="en-US" altLang="ja-JP" sz="2800" dirty="0" smtClean="0">
                <a:solidFill>
                  <a:srgbClr val="FF0000"/>
                </a:solidFill>
              </a:rPr>
              <a:t>Twitter</a:t>
            </a:r>
            <a:r>
              <a:rPr lang="ja-JP" altLang="en-US" sz="2800" dirty="0" smtClean="0">
                <a:solidFill>
                  <a:srgbClr val="FF0000"/>
                </a:solidFill>
              </a:rPr>
              <a:t>関連が使いやすくなった</a:t>
            </a:r>
            <a:endParaRPr lang="en-US" altLang="ja-JP" sz="2800" dirty="0" smtClean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Yusuke\Desktop\スキルセレクトイメージ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052948"/>
            <a:ext cx="4873628" cy="314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3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</a:t>
            </a:r>
            <a:r>
              <a:rPr lang="ja-JP" altLang="en-US" sz="2400" dirty="0" smtClean="0">
                <a:solidFill>
                  <a:schemeClr val="tx1"/>
                </a:solidFill>
              </a:rPr>
              <a:t>示する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469325"/>
            <a:ext cx="8368454" cy="1815172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 smtClean="0">
                <a:solidFill>
                  <a:schemeClr val="tx1"/>
                </a:solidFill>
              </a:rPr>
              <a:t>操作</a:t>
            </a:r>
            <a:endParaRPr lang="en-US" altLang="ja-JP" sz="3200" b="1" u="sng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既存のコントローラーと同じよう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左に移動操作、右にアクション操作とした</a:t>
            </a:r>
            <a:endParaRPr lang="en-US" altLang="ja-JP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 err="1">
                <a:solidFill>
                  <a:schemeClr val="tx1"/>
                </a:solidFill>
              </a:rPr>
              <a:t>つに</a:t>
            </a:r>
            <a:r>
              <a:rPr lang="ja-JP" altLang="en-US" sz="2400" dirty="0" smtClean="0">
                <a:solidFill>
                  <a:schemeClr val="tx1"/>
                </a:solidFill>
              </a:rPr>
              <a:t>する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380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241418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にした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</a:t>
            </a:r>
            <a:r>
              <a:rPr lang="ja-JP" altLang="en-US" sz="6000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く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4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Shuriken</a:t>
            </a:r>
            <a:r>
              <a:rPr lang="ja-JP" altLang="en-US" b="1" u="sng" dirty="0" smtClean="0"/>
              <a:t>と</a:t>
            </a:r>
            <a:r>
              <a:rPr lang="ja-JP" altLang="en-US" b="1" u="sng" dirty="0"/>
              <a:t>は</a:t>
            </a:r>
            <a:endParaRPr lang="en-US" altLang="ja-JP" b="1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b="1" u="sng" dirty="0" smtClean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ja-JP" altLang="en-US" sz="2800" dirty="0"/>
              <a:t>インスペクター</a:t>
            </a:r>
            <a:r>
              <a:rPr lang="ja-JP" altLang="en-US" sz="2800" dirty="0" smtClean="0"/>
              <a:t>から</a:t>
            </a:r>
            <a:r>
              <a:rPr lang="ja-JP" altLang="en-US" sz="2800" dirty="0"/>
              <a:t>値の調整が</a:t>
            </a:r>
            <a:r>
              <a:rPr lang="ja-JP" altLang="en-US" sz="2800" dirty="0" smtClean="0"/>
              <a:t>でき</a:t>
            </a:r>
            <a:endParaRPr lang="en-US" altLang="ja-JP" sz="2800" b="1" u="sng" dirty="0"/>
          </a:p>
          <a:p>
            <a:pPr marL="0" indent="0">
              <a:buNone/>
            </a:pPr>
            <a:r>
              <a:rPr lang="ja-JP" altLang="en-US" sz="2800" dirty="0" smtClean="0"/>
              <a:t>結果</a:t>
            </a:r>
            <a:r>
              <a:rPr lang="ja-JP" altLang="en-US" sz="2800" dirty="0"/>
              <a:t>が</a:t>
            </a:r>
            <a:r>
              <a:rPr lang="ja-JP" altLang="en-US" sz="2800" dirty="0" smtClean="0">
                <a:solidFill>
                  <a:schemeClr val="tx1"/>
                </a:solidFill>
              </a:rPr>
              <a:t>視覚的に分かりやすい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solidFill>
                  <a:srgbClr val="FF0000"/>
                </a:solidFill>
              </a:rPr>
              <a:t>簡単</a:t>
            </a:r>
            <a:r>
              <a:rPr lang="ja-JP" altLang="en-US" sz="2800" dirty="0" smtClean="0"/>
              <a:t>に綺麗なエフェクトが</a:t>
            </a:r>
            <a:r>
              <a:rPr lang="ja-JP" altLang="en-US" sz="2800" dirty="0" smtClean="0">
                <a:solidFill>
                  <a:srgbClr val="FF0000"/>
                </a:solidFill>
              </a:rPr>
              <a:t>早く</a:t>
            </a:r>
            <a:endParaRPr lang="en-US" altLang="ja-JP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800" dirty="0" smtClean="0"/>
              <a:t>作る事ができる</a:t>
            </a:r>
            <a:endParaRPr lang="en-US" altLang="ja-JP" sz="2800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C:\Users\Yusuke\Desktop\開発S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551" y="3244653"/>
            <a:ext cx="5466037" cy="307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5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9" y="1367665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394" y="2916994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841465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993524" y="5317141"/>
            <a:ext cx="5283240" cy="1356193"/>
          </a:xfrm>
          <a:prstGeom prst="wedgeRectCallout">
            <a:avLst>
              <a:gd name="adj1" fmla="val -74241"/>
              <a:gd name="adj2" fmla="val -168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追従</a:t>
            </a:r>
            <a:r>
              <a:rPr lang="ja-JP" altLang="en-US" sz="2400" dirty="0">
                <a:solidFill>
                  <a:schemeClr val="tx1"/>
                </a:solidFill>
              </a:rPr>
              <a:t>させる事</a:t>
            </a:r>
            <a:r>
              <a:rPr lang="ja-JP" altLang="en-US" sz="2400" dirty="0" smtClean="0">
                <a:solidFill>
                  <a:schemeClr val="tx1"/>
                </a:solidFill>
              </a:rPr>
              <a:t>で</a:t>
            </a:r>
            <a:r>
              <a:rPr lang="ja-JP" altLang="en-US" sz="2400" dirty="0" smtClean="0">
                <a:solidFill>
                  <a:srgbClr val="FF0000"/>
                </a:solidFill>
              </a:rPr>
              <a:t>少ないパーティクル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で派手</a:t>
            </a:r>
            <a:r>
              <a:rPr lang="ja-JP" altLang="en-US" sz="2400" dirty="0">
                <a:solidFill>
                  <a:schemeClr val="tx1"/>
                </a:solidFill>
              </a:rPr>
              <a:t>なエフェクトを作成</a:t>
            </a:r>
            <a:r>
              <a:rPr lang="ja-JP" altLang="en-US" sz="2400" dirty="0" smtClean="0">
                <a:solidFill>
                  <a:schemeClr val="tx1"/>
                </a:solidFill>
              </a:rPr>
              <a:t>できた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957367" y="1590363"/>
            <a:ext cx="6126101" cy="1056018"/>
          </a:xfrm>
          <a:prstGeom prst="wedgeRectCallout">
            <a:avLst>
              <a:gd name="adj1" fmla="val -74937"/>
              <a:gd name="adj2" fmla="val 2875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</a:t>
            </a:r>
            <a:r>
              <a:rPr lang="ja-JP" altLang="en-US" sz="2400" dirty="0" smtClean="0">
                <a:solidFill>
                  <a:schemeClr val="tx1"/>
                </a:solidFill>
              </a:rPr>
              <a:t>使い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109182" y="3746649"/>
            <a:ext cx="7451678" cy="948905"/>
          </a:xfrm>
          <a:prstGeom prst="wedgeRectCallout">
            <a:avLst>
              <a:gd name="adj1" fmla="val 70779"/>
              <a:gd name="adj2" fmla="val -31354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した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6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1452850" cy="46259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ja-JP" b="1" u="sng" dirty="0" smtClean="0"/>
              <a:t>Excel VBA</a:t>
            </a:r>
            <a:r>
              <a:rPr lang="ja-JP" altLang="en-US" b="1" u="sng" dirty="0" smtClean="0"/>
              <a:t>とは</a:t>
            </a:r>
            <a:endParaRPr lang="en-US" altLang="ja-JP" b="1" u="sng" dirty="0" smtClean="0"/>
          </a:p>
          <a:p>
            <a:pPr marL="0" indent="0">
              <a:buNone/>
            </a:pPr>
            <a:r>
              <a:rPr lang="en-US" altLang="ja-JP" sz="2800" dirty="0" smtClean="0"/>
              <a:t>Excel</a:t>
            </a:r>
            <a:r>
              <a:rPr lang="ja-JP" altLang="en-US" sz="2800" dirty="0" smtClean="0"/>
              <a:t>の</a:t>
            </a:r>
            <a:r>
              <a:rPr lang="ja-JP" altLang="en-US" sz="2800" dirty="0" smtClean="0">
                <a:solidFill>
                  <a:srgbClr val="FF0000"/>
                </a:solidFill>
              </a:rPr>
              <a:t>表を自動的に操作する</a:t>
            </a:r>
            <a:r>
              <a:rPr lang="ja-JP" altLang="en-US" sz="2800" dirty="0" smtClean="0"/>
              <a:t>為のプログラム言語です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今回は、用意しておいた処理の通りに自動で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ソースファイルを</a:t>
            </a:r>
            <a:r>
              <a:rPr lang="ja-JP" altLang="en-US" sz="2800" dirty="0" err="1" smtClean="0">
                <a:solidFill>
                  <a:srgbClr val="FF0000"/>
                </a:solidFill>
              </a:rPr>
              <a:t>生成</a:t>
            </a:r>
            <a:r>
              <a:rPr lang="ja-JP" altLang="en-US" sz="2800" dirty="0" err="1" smtClean="0"/>
              <a:t>のに使いました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b="1" u="sng" dirty="0"/>
              <a:t>利点</a:t>
            </a:r>
            <a:endParaRPr lang="en-US" altLang="ja-JP" b="1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同じ親クラスを持つオブジェクトの追加」「バグの捜索と修正」「親クラスの変更時の修正</a:t>
            </a:r>
            <a:r>
              <a:rPr kumimoji="1" lang="ja-JP" altLang="en-US" sz="2800" dirty="0" smtClean="0"/>
              <a:t>」が非常に簡単になる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>
                <a:solidFill>
                  <a:srgbClr val="FF0000"/>
                </a:solidFill>
              </a:rPr>
              <a:t>プログラムが分からない人でも作業ができる</a:t>
            </a:r>
            <a:endParaRPr kumimoji="1" lang="en-US" altLang="ja-JP" sz="2800" dirty="0" smtClean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082" y="2576002"/>
            <a:ext cx="1654804" cy="16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7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Yusuke\Desktop\title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11" y="-104007"/>
            <a:ext cx="1518739" cy="151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23862"/>
              <a:gd name="adj2" fmla="val 12732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作成するクラスの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481082" y="0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スマートフォンゲーム開発ゼミ</a:t>
            </a:r>
            <a:endParaRPr kumimoji="1" lang="en-US" altLang="ja-JP" sz="1400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1500785" y="6488668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i="1" dirty="0" smtClean="0"/>
              <a:t>8</a:t>
            </a:r>
            <a:r>
              <a:rPr kumimoji="1" lang="en-US" altLang="ja-JP" b="1" i="1" dirty="0" smtClean="0"/>
              <a:t>/10</a:t>
            </a:r>
            <a:endParaRPr kumimoji="1" lang="ja-JP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2905</TotalTime>
  <Words>529</Words>
  <Application>Microsoft Office PowerPoint</Application>
  <PresentationFormat>ユーザー設定</PresentationFormat>
  <Paragraphs>120</Paragraphs>
  <Slides>11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2" baseType="lpstr">
      <vt:lpstr>松風</vt:lpstr>
      <vt:lpstr>PowerPoint プレゼンテーション</vt:lpstr>
      <vt:lpstr>      ゲーム概要</vt:lpstr>
      <vt:lpstr>      チームとしての目標</vt:lpstr>
      <vt:lpstr>      uGUI</vt:lpstr>
      <vt:lpstr>      使いやすく分かりやすいUI</vt:lpstr>
      <vt:lpstr>      Shuriken</vt:lpstr>
      <vt:lpstr>      クオリティと動作速度</vt:lpstr>
      <vt:lpstr>      Excel VBA</vt:lpstr>
      <vt:lpstr>      実践</vt:lpstr>
      <vt:lpstr>      実践</vt:lpstr>
      <vt:lpstr>      まとめ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131</cp:revision>
  <dcterms:created xsi:type="dcterms:W3CDTF">2014-11-18T01:46:47Z</dcterms:created>
  <dcterms:modified xsi:type="dcterms:W3CDTF">2015-02-05T01:38:18Z</dcterms:modified>
</cp:coreProperties>
</file>